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77" r:id="rId3"/>
    <p:sldId id="272" r:id="rId4"/>
    <p:sldId id="278" r:id="rId5"/>
    <p:sldId id="274" r:id="rId6"/>
    <p:sldId id="273" r:id="rId7"/>
    <p:sldId id="265" r:id="rId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4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958" autoAdjust="0"/>
  </p:normalViewPr>
  <p:slideViewPr>
    <p:cSldViewPr snapToGrid="0" showGuides="1">
      <p:cViewPr>
        <p:scale>
          <a:sx n="100" d="100"/>
          <a:sy n="100" d="100"/>
        </p:scale>
        <p:origin x="426" y="13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5FC8-2945-B18B-5DA9-16118A42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AD9208-77F3-F300-AD93-E3050907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F0DE3D-63BF-D6C0-173E-837D5DA19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5E68F-3CD4-1881-2BAA-63CB4B004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6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55970"/>
          <a:stretch/>
        </p:blipFill>
        <p:spPr>
          <a:xfrm>
            <a:off x="1156470" y="598238"/>
            <a:ext cx="4559173" cy="610980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B8B995-7FDF-5F4B-AE67-69174601DFF7}"/>
              </a:ext>
            </a:extLst>
          </p:cNvPr>
          <p:cNvGrpSpPr/>
          <p:nvPr/>
        </p:nvGrpSpPr>
        <p:grpSpPr>
          <a:xfrm>
            <a:off x="5715643" y="848821"/>
            <a:ext cx="5907188" cy="5760946"/>
            <a:chOff x="5718049" y="848821"/>
            <a:chExt cx="5907188" cy="57609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5043FD-ADEA-E9D1-A31B-3A3D245EBD71}"/>
                </a:ext>
              </a:extLst>
            </p:cNvPr>
            <p:cNvSpPr txBox="1"/>
            <p:nvPr/>
          </p:nvSpPr>
          <p:spPr>
            <a:xfrm>
              <a:off x="5718049" y="848821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023392-68FD-220B-51FB-47EC54CD330B}"/>
                </a:ext>
              </a:extLst>
            </p:cNvPr>
            <p:cNvSpPr txBox="1"/>
            <p:nvPr/>
          </p:nvSpPr>
          <p:spPr>
            <a:xfrm>
              <a:off x="5824567" y="2514260"/>
              <a:ext cx="1195840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1AB84"/>
                  </a:solidFill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IDENTITY</a:t>
              </a:r>
              <a:endParaRPr lang="ko-KR" altLang="en-US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EB924-DF5E-EB44-6BDF-5725F56920DA}"/>
                </a:ext>
              </a:extLst>
            </p:cNvPr>
            <p:cNvSpPr txBox="1"/>
            <p:nvPr/>
          </p:nvSpPr>
          <p:spPr>
            <a:xfrm>
              <a:off x="5824567" y="1234554"/>
              <a:ext cx="5800670" cy="758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무기의 형태를 변형하고 무기에 달린 사슬로 마법진을 그리는 방식으로 연금술을 활용하거나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우주의 무한한 힘을 빌려 사용하는 천체 마법으로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AF1C7B-E381-568F-C8C4-8B977CEAD6BA}"/>
                </a:ext>
              </a:extLst>
            </p:cNvPr>
            <p:cNvSpPr/>
            <p:nvPr/>
          </p:nvSpPr>
          <p:spPr>
            <a:xfrm>
              <a:off x="5824567" y="4979874"/>
              <a:ext cx="2788920" cy="12871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06809B-28C3-99BF-871B-3D55009FB596}"/>
                </a:ext>
              </a:extLst>
            </p:cNvPr>
            <p:cNvSpPr txBox="1"/>
            <p:nvPr/>
          </p:nvSpPr>
          <p:spPr>
            <a:xfrm>
              <a:off x="6668235" y="5435779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이미지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954757-BF08-1E9F-FFC8-A81FF4009C03}"/>
                </a:ext>
              </a:extLst>
            </p:cNvPr>
            <p:cNvSpPr txBox="1"/>
            <p:nvPr/>
          </p:nvSpPr>
          <p:spPr>
            <a:xfrm>
              <a:off x="6370076" y="6363546"/>
              <a:ext cx="1649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 err="1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388BDF-D495-D957-03A2-59CB63422D92}"/>
                </a:ext>
              </a:extLst>
            </p:cNvPr>
            <p:cNvGrpSpPr/>
            <p:nvPr/>
          </p:nvGrpSpPr>
          <p:grpSpPr>
            <a:xfrm>
              <a:off x="9588131" y="4899746"/>
              <a:ext cx="1447399" cy="1710021"/>
              <a:chOff x="9271706" y="4825279"/>
              <a:chExt cx="1447399" cy="17100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521590-89D8-ED1B-80CE-929B2FEB2B4B}"/>
                  </a:ext>
                </a:extLst>
              </p:cNvPr>
              <p:cNvSpPr txBox="1"/>
              <p:nvPr/>
            </p:nvSpPr>
            <p:spPr>
              <a:xfrm>
                <a:off x="9447018" y="6289079"/>
                <a:ext cx="1096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대표 무기 </a:t>
                </a:r>
                <a:r>
                  <a:rPr lang="en-US" altLang="ko-KR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</a:t>
                </a:r>
              </a:p>
            </p:txBody>
          </p:sp>
          <p:pic>
            <p:nvPicPr>
              <p:cNvPr id="12" name="그림 11" descr="장치, 시계, 나침반, 측정기이(가) 표시된 사진&#10;&#10;자동 생성된 설명">
                <a:extLst>
                  <a:ext uri="{FF2B5EF4-FFF2-40B4-BE49-F238E27FC236}">
                    <a16:creationId xmlns:a16="http://schemas.microsoft.com/office/drawing/2014/main" id="{CAEE31D6-E214-FB85-52F3-E47400DFE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706" y="4825279"/>
                <a:ext cx="1447399" cy="144739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198FC-283C-79AA-1E0C-D025C6316882}"/>
                </a:ext>
              </a:extLst>
            </p:cNvPr>
            <p:cNvSpPr txBox="1"/>
            <p:nvPr/>
          </p:nvSpPr>
          <p:spPr>
            <a:xfrm>
              <a:off x="5824567" y="2923974"/>
              <a:ext cx="184826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 아이덴티티 간단 소개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B39D6-7C1F-25F9-32FB-E41DE4F85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5E1FE0EF-B87E-E2CA-7465-711DF7F96E6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89547E-AF9B-52F1-FD33-54854BA4C35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9BFA29F-79DD-7FCA-339E-22A975BEB434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F575ADA-3135-7906-4254-E83598D5FA15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9FD8B6-C7A4-931D-6A74-D7BFC5D1F224}"/>
              </a:ext>
            </a:extLst>
          </p:cNvPr>
          <p:cNvGrpSpPr/>
          <p:nvPr/>
        </p:nvGrpSpPr>
        <p:grpSpPr>
          <a:xfrm>
            <a:off x="2067685" y="681379"/>
            <a:ext cx="3463661" cy="1818692"/>
            <a:chOff x="1877185" y="4791075"/>
            <a:chExt cx="3463661" cy="181869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1877185" y="4791075"/>
              <a:ext cx="3463661" cy="181869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84C32A-0662-C2FB-DD9F-3A1BBE271990}"/>
                </a:ext>
              </a:extLst>
            </p:cNvPr>
            <p:cNvGrpSpPr/>
            <p:nvPr/>
          </p:nvGrpSpPr>
          <p:grpSpPr>
            <a:xfrm>
              <a:off x="2119112" y="4909096"/>
              <a:ext cx="2979807" cy="1582650"/>
              <a:chOff x="2035366" y="4903618"/>
              <a:chExt cx="2979807" cy="158265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2035653" y="5119656"/>
                <a:ext cx="2979520" cy="685697"/>
                <a:chOff x="2111559" y="4713582"/>
                <a:chExt cx="2979520" cy="68569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377195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3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3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3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2057808" y="5795926"/>
                <a:ext cx="1912383" cy="690342"/>
                <a:chOff x="1733198" y="5829369"/>
                <a:chExt cx="1912383" cy="69034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2035366" y="4903618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026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18964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522</Words>
  <Application>Microsoft Office PowerPoint</Application>
  <PresentationFormat>와이드스크린</PresentationFormat>
  <Paragraphs>100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125</cp:revision>
  <cp:lastPrinted>2025-01-14T11:10:08Z</cp:lastPrinted>
  <dcterms:created xsi:type="dcterms:W3CDTF">2025-01-08T09:31:21Z</dcterms:created>
  <dcterms:modified xsi:type="dcterms:W3CDTF">2025-01-14T15:04:58Z</dcterms:modified>
</cp:coreProperties>
</file>